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3" autoAdjust="0"/>
    <p:restoredTop sz="94660"/>
  </p:normalViewPr>
  <p:slideViewPr>
    <p:cSldViewPr snapToGrid="0">
      <p:cViewPr varScale="1">
        <p:scale>
          <a:sx n="89" d="100"/>
          <a:sy n="89" d="100"/>
        </p:scale>
        <p:origin x="44" y="5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A711FB-7BB8-B045-B29C-32A35FFB00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3673EB4-C1F0-3BD3-8466-79EA0A2E81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9E0A37-43C1-247F-1BF0-AF07C15C22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12EBE-B8A9-48F1-912D-4080DB466427}" type="datetimeFigureOut">
              <a:rPr lang="en-US" smtClean="0"/>
              <a:t>10/7/2023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B53931-8841-EF57-7D38-6DC77E8E61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4C2A6C-9F51-A207-B137-F7DBC43779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579CF-F166-4133-B909-D52D850716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1946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A7260D-D6CF-12A3-DCAD-955D69F8EB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A4412AC-2251-75CD-4576-79428FBB7F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AEA15A-4E39-2D02-E308-7CE0304B1C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12EBE-B8A9-48F1-912D-4080DB466427}" type="datetimeFigureOut">
              <a:rPr lang="en-US" smtClean="0"/>
              <a:t>10/7/2023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387040-42C7-B197-22B4-953324BB45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57DF15-A2A6-A402-2179-AB0E587DFE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579CF-F166-4133-B909-D52D850716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723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223C2F6-FE57-6041-C0D7-5FC75363C26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623266B-1D23-E291-6845-84DB53B53E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36FC2B-ED90-F181-F0D5-6A7DE54B54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12EBE-B8A9-48F1-912D-4080DB466427}" type="datetimeFigureOut">
              <a:rPr lang="en-US" smtClean="0"/>
              <a:t>10/7/2023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337F4A-92D2-0346-F1DD-9508BC3F84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E18273-9926-BDFE-10F4-CDC8EC554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579CF-F166-4133-B909-D52D850716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3755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69A3E6-395E-3C4F-21B7-EDAFC99D92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711E28-4315-9B93-198C-C1D1DCC1AC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3C86B6-C02C-7672-6B5E-2720489FFD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12EBE-B8A9-48F1-912D-4080DB466427}" type="datetimeFigureOut">
              <a:rPr lang="en-US" smtClean="0"/>
              <a:t>10/7/2023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05CB84-5132-57E1-98B1-9290FE7092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930214-9484-1752-1C7A-AB05E28669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579CF-F166-4133-B909-D52D850716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9629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8AE685-71AA-87E2-60B9-89F8A232B7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D442AD-D477-E9D9-9A7A-78AE84FA9F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AEB616-2843-65A8-BA7E-500BEAFAD4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12EBE-B8A9-48F1-912D-4080DB466427}" type="datetimeFigureOut">
              <a:rPr lang="en-US" smtClean="0"/>
              <a:t>10/7/2023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2EAB64-232A-1D30-C73B-F152E0629E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6D0098-3F2F-AD11-B83D-352ADC2EA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579CF-F166-4133-B909-D52D850716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1702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1F560F-B2F3-DD78-9CE2-1438585DBC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57FB82-75AB-3A3C-EC47-EB091BD7BEA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AEC2132-D16C-AD27-19E8-4F7DBF1F66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1657C3-550C-9202-CF65-E3F2EC53C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12EBE-B8A9-48F1-912D-4080DB466427}" type="datetimeFigureOut">
              <a:rPr lang="en-US" smtClean="0"/>
              <a:t>10/7/2023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D14090-F071-8D01-8892-04DEC0200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234D006-3085-D13C-1483-06266293B7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579CF-F166-4133-B909-D52D850716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8930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6ECC00-9AAC-DF0D-F844-7AD042A4F0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DAA3E0-220B-2788-7DCC-F349E6E0C8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F09D56D-DF16-76F4-F612-961FDD326F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04097A6-466E-0353-3957-8EE6B7D6DB0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93C026-EA19-ABE6-FB2B-62EF42D970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2E84666-B8DA-0A1C-0BBD-1D3FFF3637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12EBE-B8A9-48F1-912D-4080DB466427}" type="datetimeFigureOut">
              <a:rPr lang="en-US" smtClean="0"/>
              <a:t>10/7/2023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68E1A83-3FAE-E4A3-2C58-7194666FAD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65E0393-1F80-CEA7-1743-5E3653483B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579CF-F166-4133-B909-D52D850716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1061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CEE37E-2BD0-6AC4-A672-D5CB6CBD45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50D584E-D0FE-D32F-76DE-C354CCFE2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12EBE-B8A9-48F1-912D-4080DB466427}" type="datetimeFigureOut">
              <a:rPr lang="en-US" smtClean="0"/>
              <a:t>10/7/2023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0181F5-B6C3-31DC-6EB4-5476AFC400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AC80B9-0787-8D4C-FC69-42E40D9770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579CF-F166-4133-B909-D52D850716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5820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00DA51C-859E-B322-BCF7-52C02F8F6E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12EBE-B8A9-48F1-912D-4080DB466427}" type="datetimeFigureOut">
              <a:rPr lang="en-US" smtClean="0"/>
              <a:t>10/7/2023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F90A373-86C5-3362-A922-63DB780DF1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042A11-22D4-FA42-0A50-4A2917592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579CF-F166-4133-B909-D52D850716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3550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B0C4CD-0785-DB5D-23D6-24BA0446E2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46245D-69F7-B35C-98E0-E4ACE73302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7F3D091-87F3-9032-EC84-CACEDDA1C4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D3A953-D094-34F9-CB95-7548D340B6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12EBE-B8A9-48F1-912D-4080DB466427}" type="datetimeFigureOut">
              <a:rPr lang="en-US" smtClean="0"/>
              <a:t>10/7/2023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B86A9E-68B3-F292-9CEF-DA6826070F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7D2BD2-01A6-E70E-5381-B14DB1A233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579CF-F166-4133-B909-D52D850716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85352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031DB3-6325-09CD-43C9-6E8BFE5CE3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BE9FC72-6935-3883-3F71-4DE6C025290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0223478-FF95-F328-D5BE-21B342DEAF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FD6AF5-1B6A-9A02-86C7-8E5810FEBE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12EBE-B8A9-48F1-912D-4080DB466427}" type="datetimeFigureOut">
              <a:rPr lang="en-US" smtClean="0"/>
              <a:t>10/7/2023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5D1766-DC38-671A-5141-9EEC2F0A1C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C9EA93A-4EF0-608A-60CF-78CA9EBD5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579CF-F166-4133-B909-D52D850716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9991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944CB22-B45C-3372-9F74-EA3F6F5918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521D36-69E9-ABD0-F4A1-3E33A5AB8A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454284-EFE7-E1F1-799E-0789AE605C7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312EBE-B8A9-48F1-912D-4080DB466427}" type="datetimeFigureOut">
              <a:rPr lang="en-US" smtClean="0"/>
              <a:t>10/7/2023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535317-AC91-68DF-3876-5A4B6E5306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F43E29-7B54-161A-FB04-3084FB55FC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6579CF-F166-4133-B909-D52D850716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5015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44057F1-11C7-831B-77EE-9C1719149A60}"/>
              </a:ext>
            </a:extLst>
          </p:cNvPr>
          <p:cNvSpPr txBox="1"/>
          <p:nvPr/>
        </p:nvSpPr>
        <p:spPr>
          <a:xfrm>
            <a:off x="121442" y="2087047"/>
            <a:ext cx="1220152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i="0" dirty="0">
                <a:solidFill>
                  <a:schemeClr val="bg1"/>
                </a:solidFill>
                <a:effectLst/>
                <a:latin typeface="Söhne"/>
              </a:rPr>
              <a:t>The steps a small business owner takes to sign up for our services </a:t>
            </a:r>
            <a:endParaRPr lang="en-US" sz="2800" b="0" i="0" dirty="0">
              <a:solidFill>
                <a:schemeClr val="bg1"/>
              </a:solidFill>
              <a:effectLst/>
              <a:latin typeface="Söhne"/>
            </a:endParaRPr>
          </a:p>
        </p:txBody>
      </p:sp>
    </p:spTree>
    <p:extLst>
      <p:ext uri="{BB962C8B-B14F-4D97-AF65-F5344CB8AC3E}">
        <p14:creationId xmlns:p14="http://schemas.microsoft.com/office/powerpoint/2010/main" val="3933078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0C57442B-B997-0042-F566-D83576FB84B5}"/>
              </a:ext>
            </a:extLst>
          </p:cNvPr>
          <p:cNvSpPr txBox="1"/>
          <p:nvPr/>
        </p:nvSpPr>
        <p:spPr>
          <a:xfrm>
            <a:off x="1371600" y="1550193"/>
            <a:ext cx="10279855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 algn="l">
              <a:spcAft>
                <a:spcPts val="600"/>
              </a:spcAft>
              <a:buFont typeface="+mj-lt"/>
              <a:buAutoNum type="arabicPeriod"/>
            </a:pPr>
            <a:r>
              <a:rPr lang="en-US" sz="2000" b="0" i="0" dirty="0">
                <a:solidFill>
                  <a:schemeClr val="bg1"/>
                </a:solidFill>
                <a:effectLst/>
                <a:latin typeface="Söhne"/>
              </a:rPr>
              <a:t>Visit the Hawkyard Digital website at "hawkyarddigital.com."</a:t>
            </a:r>
          </a:p>
          <a:p>
            <a:pPr marL="457200" indent="-457200" algn="l">
              <a:spcAft>
                <a:spcPts val="600"/>
              </a:spcAft>
              <a:buFont typeface="+mj-lt"/>
              <a:buAutoNum type="arabicPeriod"/>
            </a:pPr>
            <a:r>
              <a:rPr lang="en-US" sz="2000" b="0" i="0" dirty="0">
                <a:solidFill>
                  <a:schemeClr val="bg1"/>
                </a:solidFill>
                <a:effectLst/>
                <a:latin typeface="Söhne"/>
              </a:rPr>
              <a:t>On the homepage, you will find a section labeled "Templates." Click on this section to explore our selection of website templates.</a:t>
            </a:r>
          </a:p>
          <a:p>
            <a:pPr marL="457200" indent="-457200" algn="l">
              <a:spcAft>
                <a:spcPts val="600"/>
              </a:spcAft>
              <a:buFont typeface="+mj-lt"/>
              <a:buAutoNum type="arabicPeriod"/>
            </a:pPr>
            <a:r>
              <a:rPr lang="en-US" sz="2000" b="0" i="0" dirty="0">
                <a:solidFill>
                  <a:schemeClr val="bg1"/>
                </a:solidFill>
                <a:effectLst/>
                <a:latin typeface="Söhne"/>
              </a:rPr>
              <a:t>Browse through the available templates to find the one that best suits your business needs and style preferences.</a:t>
            </a:r>
          </a:p>
          <a:p>
            <a:pPr marL="457200" indent="-457200" algn="l">
              <a:spcAft>
                <a:spcPts val="600"/>
              </a:spcAft>
              <a:buFont typeface="+mj-lt"/>
              <a:buAutoNum type="arabicPeriod"/>
            </a:pPr>
            <a:r>
              <a:rPr lang="en-US" sz="2000" b="0" i="0" dirty="0">
                <a:solidFill>
                  <a:schemeClr val="bg1"/>
                </a:solidFill>
                <a:effectLst/>
                <a:latin typeface="Söhne"/>
              </a:rPr>
              <a:t>Click on your chosen template to view more details. You can examine the template's layout, design elements, and overall appearance.</a:t>
            </a:r>
          </a:p>
          <a:p>
            <a:pPr marL="457200" indent="-457200" algn="l">
              <a:spcAft>
                <a:spcPts val="600"/>
              </a:spcAft>
              <a:buFont typeface="+mj-lt"/>
              <a:buAutoNum type="arabicPeriod"/>
            </a:pPr>
            <a:r>
              <a:rPr lang="en-US" sz="2000" b="0" i="0" dirty="0">
                <a:solidFill>
                  <a:schemeClr val="bg1"/>
                </a:solidFill>
                <a:effectLst/>
                <a:latin typeface="Söhne"/>
              </a:rPr>
              <a:t>Take your time to review multiple templates if needed until you find the perfect match for your business.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44057F1-11C7-831B-77EE-9C1719149A60}"/>
              </a:ext>
            </a:extLst>
          </p:cNvPr>
          <p:cNvSpPr txBox="1"/>
          <p:nvPr/>
        </p:nvSpPr>
        <p:spPr>
          <a:xfrm>
            <a:off x="100011" y="351116"/>
            <a:ext cx="1220152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i="0" dirty="0">
                <a:solidFill>
                  <a:schemeClr val="bg1"/>
                </a:solidFill>
                <a:effectLst/>
                <a:latin typeface="Söhne"/>
              </a:rPr>
              <a:t>Step 1: Review Templates</a:t>
            </a:r>
            <a:endParaRPr lang="en-US" sz="2800" b="0" i="0" dirty="0">
              <a:solidFill>
                <a:schemeClr val="bg1"/>
              </a:solidFill>
              <a:effectLst/>
              <a:latin typeface="Söhne"/>
            </a:endParaRPr>
          </a:p>
        </p:txBody>
      </p:sp>
    </p:spTree>
    <p:extLst>
      <p:ext uri="{BB962C8B-B14F-4D97-AF65-F5344CB8AC3E}">
        <p14:creationId xmlns:p14="http://schemas.microsoft.com/office/powerpoint/2010/main" val="41228182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2636DB6-12C3-79BB-69F6-FE80742C36F5}"/>
              </a:ext>
            </a:extLst>
          </p:cNvPr>
          <p:cNvSpPr txBox="1"/>
          <p:nvPr/>
        </p:nvSpPr>
        <p:spPr>
          <a:xfrm>
            <a:off x="1528764" y="1464468"/>
            <a:ext cx="9736932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 algn="l">
              <a:spcAft>
                <a:spcPts val="600"/>
              </a:spcAft>
              <a:buFont typeface="+mj-lt"/>
              <a:buAutoNum type="arabicPeriod"/>
            </a:pPr>
            <a:r>
              <a:rPr lang="en-US" sz="2000" b="0" i="0" dirty="0">
                <a:solidFill>
                  <a:schemeClr val="bg1"/>
                </a:solidFill>
                <a:effectLst/>
                <a:latin typeface="Söhne"/>
              </a:rPr>
              <a:t>Once you've selected a template, return to the homepage of "hawkyarddigital.com."</a:t>
            </a:r>
          </a:p>
          <a:p>
            <a:pPr marL="457200" indent="-457200" algn="l">
              <a:spcAft>
                <a:spcPts val="600"/>
              </a:spcAft>
              <a:buFont typeface="+mj-lt"/>
              <a:buAutoNum type="arabicPeriod"/>
            </a:pPr>
            <a:r>
              <a:rPr lang="en-US" sz="2000" b="0" i="0" dirty="0">
                <a:solidFill>
                  <a:schemeClr val="bg1"/>
                </a:solidFill>
                <a:effectLst/>
                <a:latin typeface="Söhne"/>
              </a:rPr>
              <a:t>Locate the "Sign Up" or "Get Started" button, often prominently displayed. Click on this button to initiate the sign-up process.</a:t>
            </a:r>
          </a:p>
          <a:p>
            <a:pPr marL="457200" indent="-457200" algn="l">
              <a:spcAft>
                <a:spcPts val="600"/>
              </a:spcAft>
              <a:buFont typeface="+mj-lt"/>
              <a:buAutoNum type="arabicPeriod"/>
            </a:pPr>
            <a:r>
              <a:rPr lang="en-US" sz="2000" b="0" i="0" dirty="0">
                <a:solidFill>
                  <a:schemeClr val="bg1"/>
                </a:solidFill>
                <a:effectLst/>
                <a:latin typeface="Söhne"/>
              </a:rPr>
              <a:t>You will be directed to a page where you can choose a suitable pricing plan for your business. Carefully review the plan options and select the one that aligns with your requirements and budget.</a:t>
            </a:r>
          </a:p>
          <a:p>
            <a:pPr marL="457200" indent="-457200" algn="l">
              <a:spcAft>
                <a:spcPts val="600"/>
              </a:spcAft>
              <a:buFont typeface="+mj-lt"/>
              <a:buAutoNum type="arabicPeriod"/>
            </a:pPr>
            <a:r>
              <a:rPr lang="en-US" sz="2000" b="0" i="0" dirty="0">
                <a:solidFill>
                  <a:schemeClr val="bg1"/>
                </a:solidFill>
                <a:effectLst/>
                <a:latin typeface="Söhne"/>
              </a:rPr>
              <a:t>Follow the on-screen prompts to create your account. You'll need to provide essential information such as your name, email address, and password.</a:t>
            </a:r>
          </a:p>
          <a:p>
            <a:pPr marL="457200" indent="-457200" algn="l">
              <a:spcAft>
                <a:spcPts val="600"/>
              </a:spcAft>
              <a:buFont typeface="+mj-lt"/>
              <a:buAutoNum type="arabicPeriod"/>
            </a:pPr>
            <a:r>
              <a:rPr lang="en-US" sz="2000" b="0" i="0" dirty="0">
                <a:solidFill>
                  <a:schemeClr val="bg1"/>
                </a:solidFill>
                <a:effectLst/>
                <a:latin typeface="Söhne"/>
              </a:rPr>
              <a:t>After creating your account, you may be asked to confirm your email address by clicking on a verification link sent to your inbox.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D66087A-71F5-C013-FD49-29175141E229}"/>
              </a:ext>
            </a:extLst>
          </p:cNvPr>
          <p:cNvSpPr txBox="1"/>
          <p:nvPr/>
        </p:nvSpPr>
        <p:spPr>
          <a:xfrm>
            <a:off x="1" y="265390"/>
            <a:ext cx="1219199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i="0" dirty="0">
                <a:solidFill>
                  <a:schemeClr val="bg1"/>
                </a:solidFill>
                <a:effectLst/>
                <a:latin typeface="Söhne"/>
              </a:rPr>
              <a:t>Step 2: Sign Up for a Plan</a:t>
            </a:r>
            <a:endParaRPr lang="en-US" sz="2800" b="0" i="0" dirty="0">
              <a:solidFill>
                <a:schemeClr val="bg1"/>
              </a:solidFill>
              <a:effectLst/>
              <a:latin typeface="Söhne"/>
            </a:endParaRPr>
          </a:p>
        </p:txBody>
      </p:sp>
    </p:spTree>
    <p:extLst>
      <p:ext uri="{BB962C8B-B14F-4D97-AF65-F5344CB8AC3E}">
        <p14:creationId xmlns:p14="http://schemas.microsoft.com/office/powerpoint/2010/main" val="28720646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2636DB6-12C3-79BB-69F6-FE80742C36F5}"/>
              </a:ext>
            </a:extLst>
          </p:cNvPr>
          <p:cNvSpPr txBox="1"/>
          <p:nvPr/>
        </p:nvSpPr>
        <p:spPr>
          <a:xfrm>
            <a:off x="1528764" y="1464468"/>
            <a:ext cx="9736932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 algn="l">
              <a:buFont typeface="+mj-lt"/>
              <a:buAutoNum type="arabicPeriod"/>
            </a:pPr>
            <a:r>
              <a:rPr lang="en-US" sz="2000" b="0" i="0" dirty="0">
                <a:solidFill>
                  <a:schemeClr val="bg1"/>
                </a:solidFill>
                <a:effectLst/>
                <a:latin typeface="Söhne"/>
              </a:rPr>
              <a:t>Once your account is confirmed, log in to your Hawkyard Digital account.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2000" b="0" i="0" dirty="0">
                <a:solidFill>
                  <a:schemeClr val="bg1"/>
                </a:solidFill>
                <a:effectLst/>
                <a:latin typeface="Söhne"/>
              </a:rPr>
              <a:t>In your account dashboard, navigate to the "Customization" or "Design" section, depending on the platform's layout.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2000" b="0" i="0" dirty="0">
                <a:solidFill>
                  <a:schemeClr val="bg1"/>
                </a:solidFill>
                <a:effectLst/>
                <a:latin typeface="Söhne"/>
              </a:rPr>
              <a:t>In this section, you will find options to upload your business logo. Click on the designated area to upload your logo image from your computer.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2000" b="0" i="0" dirty="0">
                <a:solidFill>
                  <a:schemeClr val="bg1"/>
                </a:solidFill>
                <a:effectLst/>
                <a:latin typeface="Söhne"/>
              </a:rPr>
              <a:t>Additionally, you will have the opportunity to select your brand's primary and secondary colors. Use color pickers or input specific color codes to ensure your website aligns with your branding.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D66087A-71F5-C013-FD49-29175141E229}"/>
              </a:ext>
            </a:extLst>
          </p:cNvPr>
          <p:cNvSpPr txBox="1"/>
          <p:nvPr/>
        </p:nvSpPr>
        <p:spPr>
          <a:xfrm>
            <a:off x="1" y="265390"/>
            <a:ext cx="1219199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i="0" dirty="0">
                <a:solidFill>
                  <a:schemeClr val="bg1"/>
                </a:solidFill>
                <a:effectLst/>
                <a:latin typeface="Söhne"/>
              </a:rPr>
              <a:t>Step 3: Upload Logo and Brand Colors</a:t>
            </a:r>
            <a:endParaRPr lang="en-US" sz="2800" b="0" i="0" dirty="0">
              <a:solidFill>
                <a:schemeClr val="bg1"/>
              </a:solidFill>
              <a:effectLst/>
              <a:latin typeface="Söhne"/>
            </a:endParaRPr>
          </a:p>
        </p:txBody>
      </p:sp>
    </p:spTree>
    <p:extLst>
      <p:ext uri="{BB962C8B-B14F-4D97-AF65-F5344CB8AC3E}">
        <p14:creationId xmlns:p14="http://schemas.microsoft.com/office/powerpoint/2010/main" val="7785261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2636DB6-12C3-79BB-69F6-FE80742C36F5}"/>
              </a:ext>
            </a:extLst>
          </p:cNvPr>
          <p:cNvSpPr txBox="1"/>
          <p:nvPr/>
        </p:nvSpPr>
        <p:spPr>
          <a:xfrm>
            <a:off x="1607344" y="1271586"/>
            <a:ext cx="9736932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 algn="l">
              <a:buFont typeface="+mj-lt"/>
              <a:buAutoNum type="arabicPeriod"/>
            </a:pPr>
            <a:r>
              <a:rPr lang="en-US" sz="2000" b="0" i="0" dirty="0">
                <a:solidFill>
                  <a:schemeClr val="bg1"/>
                </a:solidFill>
                <a:effectLst/>
                <a:latin typeface="Söhne"/>
              </a:rPr>
              <a:t>In the same customization or design section of your account dashboard, you'll find options to add content to your website.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2000" b="0" i="0" dirty="0">
                <a:solidFill>
                  <a:schemeClr val="bg1"/>
                </a:solidFill>
                <a:effectLst/>
                <a:latin typeface="Söhne"/>
              </a:rPr>
              <a:t>Add descriptive text about your business, its services, and any other relevant information. You can type or paste this information into text boxes or editors provided.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2000" b="0" i="0" dirty="0">
                <a:solidFill>
                  <a:schemeClr val="bg1"/>
                </a:solidFill>
                <a:effectLst/>
                <a:latin typeface="Söhne"/>
              </a:rPr>
              <a:t>To provide examples or images, use the image upload feature within the customization section. You can upload images that showcase your products, services, or previous work.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2000" b="0" i="0" dirty="0">
                <a:solidFill>
                  <a:schemeClr val="bg1"/>
                </a:solidFill>
                <a:effectLst/>
                <a:latin typeface="Söhne"/>
              </a:rPr>
              <a:t>Ensure you save your changes and preview your website to confirm that everything appears as desired.</a:t>
            </a:r>
          </a:p>
          <a:p>
            <a:pPr marL="457200" indent="-457200" algn="l">
              <a:buFont typeface="+mj-lt"/>
              <a:buAutoNum type="arabicPeriod"/>
            </a:pPr>
            <a:endParaRPr lang="en-US" sz="2000" b="0" i="0" dirty="0">
              <a:solidFill>
                <a:schemeClr val="bg1"/>
              </a:solidFill>
              <a:effectLst/>
              <a:latin typeface="Söhne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D66087A-71F5-C013-FD49-29175141E229}"/>
              </a:ext>
            </a:extLst>
          </p:cNvPr>
          <p:cNvSpPr txBox="1"/>
          <p:nvPr/>
        </p:nvSpPr>
        <p:spPr>
          <a:xfrm>
            <a:off x="1" y="265390"/>
            <a:ext cx="1219199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i="0" dirty="0">
                <a:solidFill>
                  <a:schemeClr val="bg1"/>
                </a:solidFill>
                <a:effectLst/>
                <a:latin typeface="Söhne"/>
              </a:rPr>
              <a:t>Step 4: Provide Examples and Description</a:t>
            </a:r>
            <a:endParaRPr lang="en-US" sz="2800" b="0" i="0" dirty="0">
              <a:solidFill>
                <a:schemeClr val="bg1"/>
              </a:solidFill>
              <a:effectLst/>
              <a:latin typeface="Söhne"/>
            </a:endParaRPr>
          </a:p>
        </p:txBody>
      </p:sp>
    </p:spTree>
    <p:extLst>
      <p:ext uri="{BB962C8B-B14F-4D97-AF65-F5344CB8AC3E}">
        <p14:creationId xmlns:p14="http://schemas.microsoft.com/office/powerpoint/2010/main" val="14237680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467</Words>
  <Application>Microsoft Office PowerPoint</Application>
  <PresentationFormat>Widescreen</PresentationFormat>
  <Paragraphs>23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Söhne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Scott Hawkyard</dc:creator>
  <cp:lastModifiedBy>Scott Hawkyard</cp:lastModifiedBy>
  <cp:revision>1</cp:revision>
  <dcterms:created xsi:type="dcterms:W3CDTF">2023-10-07T21:11:51Z</dcterms:created>
  <dcterms:modified xsi:type="dcterms:W3CDTF">2023-10-07T21:21:59Z</dcterms:modified>
</cp:coreProperties>
</file>